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70" r:id="rId6"/>
    <p:sldId id="259" r:id="rId7"/>
    <p:sldId id="271" r:id="rId8"/>
    <p:sldId id="260" r:id="rId9"/>
    <p:sldId id="272" r:id="rId10"/>
    <p:sldId id="261" r:id="rId11"/>
    <p:sldId id="273" r:id="rId12"/>
    <p:sldId id="262" r:id="rId13"/>
    <p:sldId id="274" r:id="rId14"/>
    <p:sldId id="263" r:id="rId15"/>
    <p:sldId id="275" r:id="rId16"/>
    <p:sldId id="264" r:id="rId17"/>
    <p:sldId id="276" r:id="rId18"/>
    <p:sldId id="265" r:id="rId19"/>
    <p:sldId id="277" r:id="rId20"/>
    <p:sldId id="266" r:id="rId21"/>
    <p:sldId id="278" r:id="rId22"/>
    <p:sldId id="267" r:id="rId23"/>
    <p:sldId id="279" r:id="rId24"/>
    <p:sldId id="26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95EB71F4-EEA1-49AD-B9FB-7931570E5C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Citi-Bike-Analytics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07EC5537-55E0-4615-AAB7-3E62094A10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File created on: 2023/9/10 1:30:38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677AE0A4-3748-4D9B-A5C0-3901F639E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33" y="0"/>
            <a:ext cx="10253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B0A82-61DF-6ECD-1E64-E9553AA6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D5EC28-3E11-5C31-2C11-042DC308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2D49D64-BE9D-CEA3-0F6A-E4D0B009D6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834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>
            <a:extLst>
              <a:ext uri="{FF2B5EF4-FFF2-40B4-BE49-F238E27FC236}">
                <a16:creationId xmlns:a16="http://schemas.microsoft.com/office/drawing/2014/main" id="{C5732F9A-7483-4833-AFD8-F6A2A8E0E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633" y="0"/>
            <a:ext cx="9338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BFE9F-8368-0DB0-1893-2196D4E36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EBAA16-2728-A97A-F772-113DDA084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EA8AF3-604C-6234-926F-3BEC2D5EF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66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>
            <a:extLst>
              <a:ext uri="{FF2B5EF4-FFF2-40B4-BE49-F238E27FC236}">
                <a16:creationId xmlns:a16="http://schemas.microsoft.com/office/drawing/2014/main" id="{B41211A1-6F44-41A3-8933-F06FECA48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66" y="0"/>
            <a:ext cx="10320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728D33-249F-76D3-11E6-4EE4EF4AF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8B25E0-968A-71E6-FF8C-8EEAEAE5F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3D46D3C-B7A9-2142-A78E-C4E9F9146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50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>
            <a:extLst>
              <a:ext uri="{FF2B5EF4-FFF2-40B4-BE49-F238E27FC236}">
                <a16:creationId xmlns:a16="http://schemas.microsoft.com/office/drawing/2014/main" id="{C6038610-C9B7-4C53-8473-B560E1D6D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0"/>
            <a:ext cx="117009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D2B23-670C-120E-3FF8-B81BA2C6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CBA5E6-1336-0C12-96BB-23DC8A31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879312-3E3E-D22C-7028-3E8E1F43F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45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>
            <a:extLst>
              <a:ext uri="{FF2B5EF4-FFF2-40B4-BE49-F238E27FC236}">
                <a16:creationId xmlns:a16="http://schemas.microsoft.com/office/drawing/2014/main" id="{525D5E11-9294-4DA2-9184-AD6F8FCD7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0"/>
            <a:ext cx="117009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D766D6-A2D2-E63A-7B18-95E3C18DB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75FD27-D1B3-04A9-5024-98AD773BB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F873DC-2210-FF8D-DD16-AADEA4744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161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129D03F8-421F-4C13-80AA-B2556679C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731" y="0"/>
            <a:ext cx="71185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>
            <a:extLst>
              <a:ext uri="{FF2B5EF4-FFF2-40B4-BE49-F238E27FC236}">
                <a16:creationId xmlns:a16="http://schemas.microsoft.com/office/drawing/2014/main" id="{1C56B639-73D7-4D9E-A1A9-2AD95A577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192DC-9E9D-C9E9-7A24-4D8E8EC26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D41D50-32E7-4B20-4D6D-2055A8AE6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ECD564-FB49-85E2-2946-C1D1EE1DF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452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>
            <a:extLst>
              <a:ext uri="{FF2B5EF4-FFF2-40B4-BE49-F238E27FC236}">
                <a16:creationId xmlns:a16="http://schemas.microsoft.com/office/drawing/2014/main" id="{54E0FD5F-D3C2-48CD-BFEB-4019299A0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44F81-4B88-6413-72E5-31D800AC9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20C27E-38E1-C608-ACF6-DDC5C8AF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A16A30-45EC-6360-7895-041FFD0F6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35"/>
          <a:stretch/>
        </p:blipFill>
        <p:spPr>
          <a:xfrm>
            <a:off x="0" y="224117"/>
            <a:ext cx="12192000" cy="640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140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>
            <a:extLst>
              <a:ext uri="{FF2B5EF4-FFF2-40B4-BE49-F238E27FC236}">
                <a16:creationId xmlns:a16="http://schemas.microsoft.com/office/drawing/2014/main" id="{A23FCB55-497F-473A-94A4-A0B37C3C7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E790CE-8158-92E4-2940-B4074BD82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22CB61-26C2-5441-44FA-8A4C90E96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DDD476B-806F-6FC5-6E93-DF7E1699C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19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A0AF6-3D12-13BD-714B-E9DABD728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8D616B-458E-3BE0-CD69-A2FB5A79E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F1D4F0-5B96-B88A-C495-C6F8EFDAF9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09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4E36CFFB-CD8B-413E-A7B6-15EAE5198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36" y="0"/>
            <a:ext cx="35531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79811F-8619-EA90-7F08-5E0D9E6D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77FABB-2EC2-EC65-04B4-8E505F777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EF0A21-D947-62E1-5DA4-50EBAB6FD7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0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FE6206F4-4949-4434-9053-9B1EE821A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151" y="0"/>
            <a:ext cx="4323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79811F-8619-EA90-7F08-5E0D9E6D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77FABB-2EC2-EC65-04B4-8E505F777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EA97B23-53EB-FA9B-7FAF-0D9249E8F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89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BC592FCA-9866-4261-A97D-A31FD1BB8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33" y="0"/>
            <a:ext cx="11370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98FB80-3D0B-29C6-EE7B-3B10E9C6E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065A8B-4DB9-7ECA-099E-DFF491583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E227AC-0FF2-1FE5-7213-77415C429B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4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983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</Words>
  <Application>Microsoft Office PowerPoint</Application>
  <PresentationFormat>宽屏</PresentationFormat>
  <Paragraphs>2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Citi-Bike-Analytics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Citi-Bike-Analytics</dc:title>
  <dc:creator/>
  <cp:lastModifiedBy>Jiahui Yang</cp:lastModifiedBy>
  <cp:revision>3</cp:revision>
  <dcterms:created xsi:type="dcterms:W3CDTF">2018-08-15T22:40:47Z</dcterms:created>
  <dcterms:modified xsi:type="dcterms:W3CDTF">2023-09-10T06:33:35Z</dcterms:modified>
</cp:coreProperties>
</file>

<file path=docProps/thumbnail.jpeg>
</file>